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14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leichschenkliges Dreieck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ctr">
              <a:defRPr sz="4400">
                <a:latin typeface="Comic Sans MS" panose="030F0702030302020204" pitchFamily="66" charset="0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 dirty="0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90554C3-FBFE-45E1-8F30-B77C2E03A2E8}" type="datetimeFigureOut">
              <a:rPr lang="de-AT" smtClean="0"/>
              <a:t>28.02.2014</a:t>
            </a:fld>
            <a:endParaRPr lang="de-AT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de-AT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77C814B-35BD-4863-9246-67E948F80A8C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54C3-FBFE-45E1-8F30-B77C2E03A2E8}" type="datetimeFigureOut">
              <a:rPr lang="de-AT" smtClean="0"/>
              <a:t>28.02.2014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C814B-35BD-4863-9246-67E948F80A8C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54C3-FBFE-45E1-8F30-B77C2E03A2E8}" type="datetimeFigureOut">
              <a:rPr lang="de-AT" smtClean="0"/>
              <a:t>28.02.2014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C814B-35BD-4863-9246-67E948F80A8C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90554C3-FBFE-45E1-8F30-B77C2E03A2E8}" type="datetimeFigureOut">
              <a:rPr lang="de-AT" smtClean="0"/>
              <a:t>28.02.2014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C814B-35BD-4863-9246-67E948F80A8C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winkliges Dreieck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Gleichschenkliges Dreieck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90554C3-FBFE-45E1-8F30-B77C2E03A2E8}" type="datetimeFigureOut">
              <a:rPr lang="de-AT" smtClean="0"/>
              <a:t>28.02.2014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77C814B-35BD-4863-9246-67E948F80A8C}" type="slidenum">
              <a:rPr lang="de-AT" smtClean="0"/>
              <a:t>‹Nr.›</a:t>
            </a:fld>
            <a:endParaRPr lang="de-AT"/>
          </a:p>
        </p:txBody>
      </p:sp>
      <p:cxnSp>
        <p:nvCxnSpPr>
          <p:cNvPr id="11" name="Gerade Verbindung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90554C3-FBFE-45E1-8F30-B77C2E03A2E8}" type="datetimeFigureOut">
              <a:rPr lang="de-AT" smtClean="0"/>
              <a:t>28.02.2014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77C814B-35BD-4863-9246-67E948F80A8C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90554C3-FBFE-45E1-8F30-B77C2E03A2E8}" type="datetimeFigureOut">
              <a:rPr lang="de-AT" smtClean="0"/>
              <a:t>28.02.2014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77C814B-35BD-4863-9246-67E948F80A8C}" type="slidenum">
              <a:rPr lang="de-AT" smtClean="0"/>
              <a:t>‹Nr.›</a:t>
            </a:fld>
            <a:endParaRPr lang="de-A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54C3-FBFE-45E1-8F30-B77C2E03A2E8}" type="datetimeFigureOut">
              <a:rPr lang="de-AT" smtClean="0"/>
              <a:t>28.02.2014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C814B-35BD-4863-9246-67E948F80A8C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90554C3-FBFE-45E1-8F30-B77C2E03A2E8}" type="datetimeFigureOut">
              <a:rPr lang="de-AT" smtClean="0"/>
              <a:t>28.02.2014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77C814B-35BD-4863-9246-67E948F80A8C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90554C3-FBFE-45E1-8F30-B77C2E03A2E8}" type="datetimeFigureOut">
              <a:rPr lang="de-AT" smtClean="0"/>
              <a:t>28.02.2014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77C814B-35BD-4863-9246-67E948F80A8C}" type="slidenum">
              <a:rPr lang="de-AT" smtClean="0"/>
              <a:t>‹Nr.›</a:t>
            </a:fld>
            <a:endParaRPr lang="de-A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90554C3-FBFE-45E1-8F30-B77C2E03A2E8}" type="datetimeFigureOut">
              <a:rPr lang="de-AT" smtClean="0"/>
              <a:t>28.02.2014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77C814B-35BD-4863-9246-67E948F80A8C}" type="slidenum">
              <a:rPr lang="de-AT" smtClean="0"/>
              <a:t>‹Nr.›</a:t>
            </a:fld>
            <a:endParaRPr lang="de-A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75000"/>
              </a:schemeClr>
            </a:gs>
            <a:gs pos="50000">
              <a:srgbClr val="CAA624"/>
            </a:gs>
            <a:gs pos="100000">
              <a:srgbClr val="00B05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winkliges Dreieck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Gerade Verbindung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90554C3-FBFE-45E1-8F30-B77C2E03A2E8}" type="datetimeFigureOut">
              <a:rPr lang="de-AT" smtClean="0"/>
              <a:t>28.02.2014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de-AT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77C814B-35BD-4863-9246-67E948F80A8C}" type="slidenum">
              <a:rPr lang="de-AT" smtClean="0"/>
              <a:t>‹Nr.›</a:t>
            </a:fld>
            <a:endParaRPr lang="de-A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Hard Core Man </a:t>
            </a:r>
            <a:endParaRPr lang="de-AT" dirty="0"/>
          </a:p>
        </p:txBody>
      </p:sp>
      <p:sp>
        <p:nvSpPr>
          <p:cNvPr id="4" name="Textfeld 3"/>
          <p:cNvSpPr txBox="1"/>
          <p:nvPr/>
        </p:nvSpPr>
        <p:spPr>
          <a:xfrm>
            <a:off x="467544" y="5373216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2400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By</a:t>
            </a:r>
            <a:r>
              <a:rPr lang="de-AT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Manfred Pitzinger</a:t>
            </a:r>
            <a:endParaRPr lang="de-AT" sz="2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85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SUPER POWERS</a:t>
            </a:r>
            <a:endParaRPr lang="de-AT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61" t="13408" r="54987" b="10187"/>
          <a:stretch/>
        </p:blipFill>
        <p:spPr bwMode="auto">
          <a:xfrm>
            <a:off x="5076056" y="1597440"/>
            <a:ext cx="3653016" cy="5204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755576" y="1916832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de-AT" dirty="0" smtClean="0">
                <a:latin typeface="Comic Sans MS" panose="030F0702030302020204" pitchFamily="66" charset="0"/>
              </a:rPr>
              <a:t>His Super Powers </a:t>
            </a:r>
            <a:r>
              <a:rPr lang="de-AT" dirty="0" err="1" smtClean="0">
                <a:latin typeface="Comic Sans MS" panose="030F0702030302020204" pitchFamily="66" charset="0"/>
              </a:rPr>
              <a:t>are</a:t>
            </a:r>
            <a:r>
              <a:rPr lang="de-AT" dirty="0" smtClean="0">
                <a:latin typeface="Comic Sans MS" panose="030F0702030302020204" pitchFamily="66" charset="0"/>
              </a:rPr>
              <a:t>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AT" dirty="0" smtClean="0">
                <a:latin typeface="Comic Sans MS" panose="030F0702030302020204" pitchFamily="66" charset="0"/>
              </a:rPr>
              <a:t>He </a:t>
            </a:r>
            <a:r>
              <a:rPr lang="de-AT" dirty="0" err="1" smtClean="0">
                <a:latin typeface="Comic Sans MS" panose="030F0702030302020204" pitchFamily="66" charset="0"/>
              </a:rPr>
              <a:t>can</a:t>
            </a:r>
            <a:r>
              <a:rPr lang="de-AT" dirty="0" smtClean="0">
                <a:latin typeface="Comic Sans MS" panose="030F0702030302020204" pitchFamily="66" charset="0"/>
              </a:rPr>
              <a:t> </a:t>
            </a:r>
            <a:r>
              <a:rPr lang="de-AT" dirty="0" err="1" smtClean="0">
                <a:latin typeface="Comic Sans MS" panose="030F0702030302020204" pitchFamily="66" charset="0"/>
              </a:rPr>
              <a:t>fly</a:t>
            </a:r>
            <a:r>
              <a:rPr lang="de-AT" dirty="0" smtClean="0">
                <a:latin typeface="Comic Sans MS" panose="030F0702030302020204" pitchFamily="66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AT" dirty="0" smtClean="0">
                <a:latin typeface="Comic Sans MS" panose="030F0702030302020204" pitchFamily="66" charset="0"/>
              </a:rPr>
              <a:t>He </a:t>
            </a:r>
            <a:r>
              <a:rPr lang="de-AT" dirty="0" err="1" smtClean="0">
                <a:latin typeface="Comic Sans MS" panose="030F0702030302020204" pitchFamily="66" charset="0"/>
              </a:rPr>
              <a:t>can</a:t>
            </a:r>
            <a:r>
              <a:rPr lang="de-AT" dirty="0" smtClean="0">
                <a:latin typeface="Comic Sans MS" panose="030F0702030302020204" pitchFamily="66" charset="0"/>
              </a:rPr>
              <a:t> </a:t>
            </a:r>
            <a:r>
              <a:rPr lang="de-AT" dirty="0" err="1" smtClean="0">
                <a:latin typeface="Comic Sans MS" panose="030F0702030302020204" pitchFamily="66" charset="0"/>
              </a:rPr>
              <a:t>shout</a:t>
            </a:r>
            <a:r>
              <a:rPr lang="de-AT" dirty="0" smtClean="0">
                <a:latin typeface="Comic Sans MS" panose="030F0702030302020204" pitchFamily="66" charset="0"/>
              </a:rPr>
              <a:t> </a:t>
            </a:r>
            <a:r>
              <a:rPr lang="de-AT" dirty="0" err="1" smtClean="0">
                <a:latin typeface="Comic Sans MS" panose="030F0702030302020204" pitchFamily="66" charset="0"/>
              </a:rPr>
              <a:t>with</a:t>
            </a:r>
            <a:r>
              <a:rPr lang="de-AT" dirty="0" smtClean="0">
                <a:latin typeface="Comic Sans MS" panose="030F0702030302020204" pitchFamily="66" charset="0"/>
              </a:rPr>
              <a:t> </a:t>
            </a:r>
            <a:r>
              <a:rPr lang="de-AT" dirty="0" err="1" smtClean="0">
                <a:latin typeface="Comic Sans MS" panose="030F0702030302020204" pitchFamily="66" charset="0"/>
              </a:rPr>
              <a:t>fire</a:t>
            </a:r>
            <a:r>
              <a:rPr lang="de-AT" dirty="0" smtClean="0">
                <a:latin typeface="Comic Sans MS" panose="030F0702030302020204" pitchFamily="66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AT" dirty="0" smtClean="0">
                <a:latin typeface="Comic Sans MS" panose="030F0702030302020204" pitchFamily="66" charset="0"/>
              </a:rPr>
              <a:t>He </a:t>
            </a:r>
            <a:r>
              <a:rPr lang="de-AT" dirty="0" err="1" smtClean="0">
                <a:latin typeface="Comic Sans MS" panose="030F0702030302020204" pitchFamily="66" charset="0"/>
              </a:rPr>
              <a:t>can</a:t>
            </a:r>
            <a:r>
              <a:rPr lang="de-AT" dirty="0" smtClean="0">
                <a:latin typeface="Comic Sans MS" panose="030F0702030302020204" pitchFamily="66" charset="0"/>
              </a:rPr>
              <a:t> </a:t>
            </a:r>
            <a:r>
              <a:rPr lang="de-AT" dirty="0" err="1" smtClean="0">
                <a:latin typeface="Comic Sans MS" panose="030F0702030302020204" pitchFamily="66" charset="0"/>
              </a:rPr>
              <a:t>fight</a:t>
            </a:r>
            <a:r>
              <a:rPr lang="de-AT" dirty="0" smtClean="0">
                <a:latin typeface="Comic Sans MS" panose="030F0702030302020204" pitchFamily="66" charset="0"/>
              </a:rPr>
              <a:t> </a:t>
            </a:r>
            <a:r>
              <a:rPr lang="de-AT" dirty="0" err="1" smtClean="0">
                <a:latin typeface="Comic Sans MS" panose="030F0702030302020204" pitchFamily="66" charset="0"/>
              </a:rPr>
              <a:t>with</a:t>
            </a:r>
            <a:r>
              <a:rPr lang="de-AT" dirty="0" smtClean="0">
                <a:latin typeface="Comic Sans MS" panose="030F0702030302020204" pitchFamily="66" charset="0"/>
              </a:rPr>
              <a:t> </a:t>
            </a:r>
            <a:r>
              <a:rPr lang="de-AT" dirty="0" err="1" smtClean="0">
                <a:latin typeface="Comic Sans MS" panose="030F0702030302020204" pitchFamily="66" charset="0"/>
              </a:rPr>
              <a:t>elements</a:t>
            </a:r>
            <a:r>
              <a:rPr lang="de-AT" dirty="0" smtClean="0">
                <a:latin typeface="Comic Sans MS" panose="030F0702030302020204" pitchFamily="66" charset="0"/>
              </a:rPr>
              <a:t>.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611560" y="4869160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 smtClean="0">
                <a:latin typeface="Comic Sans MS" panose="030F0702030302020204" pitchFamily="66" charset="0"/>
              </a:rPr>
              <a:t>One</a:t>
            </a:r>
            <a:r>
              <a:rPr lang="de-AT" dirty="0" smtClean="0">
                <a:latin typeface="Comic Sans MS" panose="030F0702030302020204" pitchFamily="66" charset="0"/>
              </a:rPr>
              <a:t> </a:t>
            </a:r>
            <a:r>
              <a:rPr lang="de-AT" dirty="0" err="1" smtClean="0">
                <a:latin typeface="Comic Sans MS" panose="030F0702030302020204" pitchFamily="66" charset="0"/>
              </a:rPr>
              <a:t>of</a:t>
            </a:r>
            <a:r>
              <a:rPr lang="de-AT" dirty="0" smtClean="0">
                <a:latin typeface="Comic Sans MS" panose="030F0702030302020204" pitchFamily="66" charset="0"/>
              </a:rPr>
              <a:t> </a:t>
            </a:r>
            <a:r>
              <a:rPr lang="de-AT" dirty="0" err="1" smtClean="0">
                <a:latin typeface="Comic Sans MS" panose="030F0702030302020204" pitchFamily="66" charset="0"/>
              </a:rPr>
              <a:t>his</a:t>
            </a:r>
            <a:r>
              <a:rPr lang="de-AT" dirty="0" smtClean="0">
                <a:latin typeface="Comic Sans MS" panose="030F0702030302020204" pitchFamily="66" charset="0"/>
              </a:rPr>
              <a:t> </a:t>
            </a:r>
            <a:r>
              <a:rPr lang="de-AT" dirty="0" err="1" smtClean="0">
                <a:latin typeface="Comic Sans MS" panose="030F0702030302020204" pitchFamily="66" charset="0"/>
              </a:rPr>
              <a:t>adventures</a:t>
            </a:r>
            <a:r>
              <a:rPr lang="de-AT" dirty="0" smtClean="0">
                <a:latin typeface="Comic Sans MS" panose="030F0702030302020204" pitchFamily="66" charset="0"/>
              </a:rPr>
              <a:t> was to </a:t>
            </a:r>
            <a:r>
              <a:rPr lang="de-AT" dirty="0" err="1" smtClean="0">
                <a:latin typeface="Comic Sans MS" panose="030F0702030302020204" pitchFamily="66" charset="0"/>
              </a:rPr>
              <a:t>beat</a:t>
            </a:r>
            <a:r>
              <a:rPr lang="de-AT" dirty="0" smtClean="0">
                <a:latin typeface="Comic Sans MS" panose="030F0702030302020204" pitchFamily="66" charset="0"/>
              </a:rPr>
              <a:t> </a:t>
            </a:r>
            <a:r>
              <a:rPr lang="de-AT" dirty="0" err="1" smtClean="0">
                <a:latin typeface="Comic Sans MS" panose="030F0702030302020204" pitchFamily="66" charset="0"/>
              </a:rPr>
              <a:t>his</a:t>
            </a:r>
            <a:r>
              <a:rPr lang="de-AT" dirty="0" smtClean="0">
                <a:latin typeface="Comic Sans MS" panose="030F0702030302020204" pitchFamily="66" charset="0"/>
              </a:rPr>
              <a:t> </a:t>
            </a:r>
            <a:r>
              <a:rPr lang="de-AT" dirty="0" err="1" smtClean="0">
                <a:latin typeface="Comic Sans MS" panose="030F0702030302020204" pitchFamily="66" charset="0"/>
              </a:rPr>
              <a:t>enemy</a:t>
            </a:r>
            <a:r>
              <a:rPr lang="de-AT" dirty="0" smtClean="0">
                <a:latin typeface="Comic Sans MS" panose="030F0702030302020204" pitchFamily="66" charset="0"/>
              </a:rPr>
              <a:t> Joker he </a:t>
            </a:r>
            <a:r>
              <a:rPr lang="de-AT" dirty="0" err="1" smtClean="0">
                <a:latin typeface="Comic Sans MS" panose="030F0702030302020204" pitchFamily="66" charset="0"/>
              </a:rPr>
              <a:t>wants</a:t>
            </a:r>
            <a:r>
              <a:rPr lang="de-AT" dirty="0" smtClean="0">
                <a:latin typeface="Comic Sans MS" panose="030F0702030302020204" pitchFamily="66" charset="0"/>
              </a:rPr>
              <a:t> to </a:t>
            </a:r>
            <a:r>
              <a:rPr lang="de-AT" dirty="0" err="1" smtClean="0">
                <a:latin typeface="Comic Sans MS" panose="030F0702030302020204" pitchFamily="66" charset="0"/>
              </a:rPr>
              <a:t>make</a:t>
            </a:r>
            <a:r>
              <a:rPr lang="de-AT" dirty="0" smtClean="0">
                <a:latin typeface="Comic Sans MS" panose="030F0702030302020204" pitchFamily="66" charset="0"/>
              </a:rPr>
              <a:t> </a:t>
            </a:r>
            <a:r>
              <a:rPr lang="de-AT" dirty="0" err="1" smtClean="0">
                <a:latin typeface="Comic Sans MS" panose="030F0702030302020204" pitchFamily="66" charset="0"/>
              </a:rPr>
              <a:t>the</a:t>
            </a:r>
            <a:r>
              <a:rPr lang="de-AT" dirty="0" smtClean="0">
                <a:latin typeface="Comic Sans MS" panose="030F0702030302020204" pitchFamily="66" charset="0"/>
              </a:rPr>
              <a:t> </a:t>
            </a:r>
            <a:r>
              <a:rPr lang="de-AT" dirty="0" err="1" smtClean="0">
                <a:latin typeface="Comic Sans MS" panose="030F0702030302020204" pitchFamily="66" charset="0"/>
              </a:rPr>
              <a:t>city</a:t>
            </a:r>
            <a:r>
              <a:rPr lang="de-AT" dirty="0" smtClean="0">
                <a:latin typeface="Comic Sans MS" panose="030F0702030302020204" pitchFamily="66" charset="0"/>
              </a:rPr>
              <a:t> </a:t>
            </a:r>
            <a:r>
              <a:rPr lang="de-AT" dirty="0" err="1" smtClean="0">
                <a:latin typeface="Comic Sans MS" panose="030F0702030302020204" pitchFamily="66" charset="0"/>
              </a:rPr>
              <a:t>into</a:t>
            </a:r>
            <a:r>
              <a:rPr lang="de-AT" dirty="0" smtClean="0">
                <a:latin typeface="Comic Sans MS" panose="030F0702030302020204" pitchFamily="66" charset="0"/>
              </a:rPr>
              <a:t> </a:t>
            </a:r>
            <a:r>
              <a:rPr lang="de-AT" dirty="0" err="1" smtClean="0">
                <a:latin typeface="Comic Sans MS" panose="030F0702030302020204" pitchFamily="66" charset="0"/>
              </a:rPr>
              <a:t>freeze</a:t>
            </a:r>
            <a:r>
              <a:rPr lang="de-AT" dirty="0" smtClean="0">
                <a:latin typeface="Comic Sans MS" panose="030F0702030302020204" pitchFamily="66" charset="0"/>
              </a:rPr>
              <a:t>. </a:t>
            </a:r>
          </a:p>
          <a:p>
            <a:r>
              <a:rPr lang="de-AT" dirty="0" smtClean="0">
                <a:latin typeface="Comic Sans MS" panose="030F0702030302020204" pitchFamily="66" charset="0"/>
              </a:rPr>
              <a:t>He save </a:t>
            </a:r>
            <a:r>
              <a:rPr lang="de-AT" dirty="0" err="1" smtClean="0">
                <a:latin typeface="Comic Sans MS" panose="030F0702030302020204" pitchFamily="66" charset="0"/>
              </a:rPr>
              <a:t>the</a:t>
            </a:r>
            <a:r>
              <a:rPr lang="de-AT" dirty="0" smtClean="0">
                <a:latin typeface="Comic Sans MS" panose="030F0702030302020204" pitchFamily="66" charset="0"/>
              </a:rPr>
              <a:t> </a:t>
            </a:r>
            <a:r>
              <a:rPr lang="de-AT" dirty="0" err="1" smtClean="0">
                <a:latin typeface="Comic Sans MS" panose="030F0702030302020204" pitchFamily="66" charset="0"/>
              </a:rPr>
              <a:t>city</a:t>
            </a:r>
            <a:r>
              <a:rPr lang="de-AT" dirty="0" smtClean="0">
                <a:latin typeface="Comic Sans MS" panose="030F0702030302020204" pitchFamily="66" charset="0"/>
              </a:rPr>
              <a:t> </a:t>
            </a:r>
            <a:r>
              <a:rPr lang="de-AT" dirty="0" err="1" smtClean="0">
                <a:latin typeface="Comic Sans MS" panose="030F0702030302020204" pitchFamily="66" charset="0"/>
              </a:rPr>
              <a:t>metropolis</a:t>
            </a:r>
            <a:r>
              <a:rPr lang="de-AT" dirty="0" smtClean="0">
                <a:latin typeface="Comic Sans MS" panose="030F0702030302020204" pitchFamily="66" charset="0"/>
              </a:rPr>
              <a:t>.</a:t>
            </a:r>
            <a:endParaRPr lang="de-AT" dirty="0">
              <a:latin typeface="Comic Sans MS" panose="030F0702030302020204" pitchFamily="66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11560" y="3501008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>
                <a:latin typeface="Comic Sans MS" panose="030F0702030302020204" pitchFamily="66" charset="0"/>
              </a:rPr>
              <a:t>He falls </a:t>
            </a:r>
            <a:r>
              <a:rPr lang="de-AT" dirty="0" err="1" smtClean="0">
                <a:latin typeface="Comic Sans MS" panose="030F0702030302020204" pitchFamily="66" charset="0"/>
              </a:rPr>
              <a:t>into</a:t>
            </a:r>
            <a:r>
              <a:rPr lang="de-AT" dirty="0" smtClean="0">
                <a:latin typeface="Comic Sans MS" panose="030F0702030302020204" pitchFamily="66" charset="0"/>
              </a:rPr>
              <a:t> a </a:t>
            </a:r>
            <a:r>
              <a:rPr lang="de-AT" dirty="0" err="1" smtClean="0">
                <a:latin typeface="Comic Sans MS" panose="030F0702030302020204" pitchFamily="66" charset="0"/>
              </a:rPr>
              <a:t>radioactive</a:t>
            </a:r>
            <a:r>
              <a:rPr lang="de-AT" dirty="0" smtClean="0">
                <a:latin typeface="Comic Sans MS" panose="030F0702030302020204" pitchFamily="66" charset="0"/>
              </a:rPr>
              <a:t> </a:t>
            </a:r>
            <a:r>
              <a:rPr lang="de-AT" dirty="0" err="1" smtClean="0">
                <a:latin typeface="Comic Sans MS" panose="030F0702030302020204" pitchFamily="66" charset="0"/>
              </a:rPr>
              <a:t>elements</a:t>
            </a:r>
            <a:r>
              <a:rPr lang="de-AT" dirty="0" smtClean="0">
                <a:latin typeface="Comic Sans MS" panose="030F0702030302020204" pitchFamily="66" charset="0"/>
              </a:rPr>
              <a:t>. </a:t>
            </a:r>
            <a:endParaRPr lang="de-AT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707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NORMAL INDETENTY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de-AT" dirty="0">
                <a:latin typeface="Comic Sans MS" panose="030F0702030302020204" pitchFamily="66" charset="0"/>
              </a:rPr>
              <a:t>His real </a:t>
            </a:r>
            <a:r>
              <a:rPr lang="de-AT" dirty="0" err="1">
                <a:latin typeface="Comic Sans MS" panose="030F0702030302020204" pitchFamily="66" charset="0"/>
              </a:rPr>
              <a:t>name</a:t>
            </a:r>
            <a:r>
              <a:rPr lang="de-AT" dirty="0">
                <a:latin typeface="Comic Sans MS" panose="030F0702030302020204" pitchFamily="66" charset="0"/>
              </a:rPr>
              <a:t> </a:t>
            </a:r>
            <a:r>
              <a:rPr lang="de-AT" dirty="0" err="1">
                <a:latin typeface="Comic Sans MS" panose="030F0702030302020204" pitchFamily="66" charset="0"/>
              </a:rPr>
              <a:t>is</a:t>
            </a:r>
            <a:r>
              <a:rPr lang="de-AT" dirty="0">
                <a:latin typeface="Comic Sans MS" panose="030F0702030302020204" pitchFamily="66" charset="0"/>
              </a:rPr>
              <a:t> Kai Best.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AT" dirty="0">
                <a:latin typeface="Comic Sans MS" panose="030F0702030302020204" pitchFamily="66" charset="0"/>
              </a:rPr>
              <a:t>His </a:t>
            </a:r>
            <a:r>
              <a:rPr lang="de-AT" dirty="0" err="1">
                <a:latin typeface="Comic Sans MS" panose="030F0702030302020204" pitchFamily="66" charset="0"/>
              </a:rPr>
              <a:t>job</a:t>
            </a:r>
            <a:r>
              <a:rPr lang="de-AT" dirty="0">
                <a:latin typeface="Comic Sans MS" panose="030F0702030302020204" pitchFamily="66" charset="0"/>
              </a:rPr>
              <a:t> </a:t>
            </a:r>
            <a:r>
              <a:rPr lang="de-AT" dirty="0" err="1">
                <a:latin typeface="Comic Sans MS" panose="030F0702030302020204" pitchFamily="66" charset="0"/>
              </a:rPr>
              <a:t>is</a:t>
            </a:r>
            <a:r>
              <a:rPr lang="de-AT" dirty="0">
                <a:latin typeface="Comic Sans MS" panose="030F0702030302020204" pitchFamily="66" charset="0"/>
              </a:rPr>
              <a:t> a </a:t>
            </a:r>
            <a:r>
              <a:rPr lang="de-AT" dirty="0" err="1">
                <a:latin typeface="Comic Sans MS" panose="030F0702030302020204" pitchFamily="66" charset="0"/>
              </a:rPr>
              <a:t>boss</a:t>
            </a:r>
            <a:r>
              <a:rPr lang="de-AT" dirty="0">
                <a:latin typeface="Comic Sans MS" panose="030F0702030302020204" pitchFamily="66" charset="0"/>
              </a:rPr>
              <a:t> in a </a:t>
            </a:r>
            <a:r>
              <a:rPr lang="de-AT" dirty="0" err="1">
                <a:latin typeface="Comic Sans MS" panose="030F0702030302020204" pitchFamily="66" charset="0"/>
              </a:rPr>
              <a:t>company</a:t>
            </a:r>
            <a:r>
              <a:rPr lang="de-AT" dirty="0">
                <a:latin typeface="Comic Sans MS" panose="030F0702030302020204" pitchFamily="66" charset="0"/>
              </a:rPr>
              <a:t>.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800312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Joker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882808"/>
            <a:ext cx="4042792" cy="4572000"/>
          </a:xfrm>
        </p:spPr>
        <p:txBody>
          <a:bodyPr/>
          <a:lstStyle/>
          <a:p>
            <a:r>
              <a:rPr lang="de-AT" dirty="0" smtClean="0"/>
              <a:t>He </a:t>
            </a:r>
            <a:r>
              <a:rPr lang="de-AT" dirty="0" err="1" smtClean="0"/>
              <a:t>is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Joker </a:t>
            </a:r>
            <a:r>
              <a:rPr lang="de-AT" dirty="0" err="1" smtClean="0"/>
              <a:t>and</a:t>
            </a:r>
            <a:r>
              <a:rPr lang="de-AT" dirty="0" smtClean="0"/>
              <a:t> he </a:t>
            </a:r>
            <a:r>
              <a:rPr lang="de-AT" dirty="0" err="1" smtClean="0"/>
              <a:t>fells</a:t>
            </a:r>
            <a:r>
              <a:rPr lang="de-AT" dirty="0" smtClean="0"/>
              <a:t> also </a:t>
            </a:r>
            <a:r>
              <a:rPr lang="de-AT" dirty="0" err="1" smtClean="0"/>
              <a:t>radioactive</a:t>
            </a:r>
            <a:r>
              <a:rPr lang="de-AT" dirty="0" smtClean="0"/>
              <a:t> </a:t>
            </a:r>
            <a:r>
              <a:rPr lang="de-AT" dirty="0" err="1" smtClean="0"/>
              <a:t>elements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since</a:t>
            </a:r>
            <a:r>
              <a:rPr lang="de-AT" dirty="0" smtClean="0"/>
              <a:t> he </a:t>
            </a:r>
            <a:r>
              <a:rPr lang="de-AT" dirty="0" err="1" smtClean="0"/>
              <a:t>is</a:t>
            </a:r>
            <a:r>
              <a:rPr lang="de-AT" dirty="0" smtClean="0"/>
              <a:t> an </a:t>
            </a:r>
            <a:r>
              <a:rPr lang="de-AT" dirty="0" err="1" smtClean="0"/>
              <a:t>supervillian</a:t>
            </a:r>
            <a:r>
              <a:rPr lang="de-AT" dirty="0" smtClean="0"/>
              <a:t>. He </a:t>
            </a:r>
            <a:r>
              <a:rPr lang="de-AT" dirty="0" err="1" smtClean="0"/>
              <a:t>wills</a:t>
            </a:r>
            <a:r>
              <a:rPr lang="de-AT" dirty="0" smtClean="0"/>
              <a:t> to </a:t>
            </a:r>
            <a:r>
              <a:rPr lang="de-AT" dirty="0" err="1" smtClean="0"/>
              <a:t>freeze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city</a:t>
            </a:r>
            <a:r>
              <a:rPr lang="de-AT" dirty="0" smtClean="0"/>
              <a:t> Metropolis.</a:t>
            </a:r>
          </a:p>
          <a:p>
            <a:pPr marL="64008" indent="0">
              <a:buNone/>
            </a:pPr>
            <a:r>
              <a:rPr lang="de-AT" dirty="0" smtClean="0"/>
              <a:t> </a:t>
            </a:r>
            <a:endParaRPr lang="de-A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96" t="13541" r="53734" b="22178"/>
          <a:stretch/>
        </p:blipFill>
        <p:spPr bwMode="auto">
          <a:xfrm>
            <a:off x="4788024" y="1700808"/>
            <a:ext cx="3925529" cy="4702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6740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Feedback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err="1" smtClean="0"/>
              <a:t>It</a:t>
            </a:r>
            <a:r>
              <a:rPr lang="de-AT" dirty="0" smtClean="0"/>
              <a:t> </a:t>
            </a:r>
            <a:r>
              <a:rPr lang="de-AT" dirty="0" err="1" smtClean="0"/>
              <a:t>wasn‘t</a:t>
            </a:r>
            <a:r>
              <a:rPr lang="de-AT" dirty="0" smtClean="0"/>
              <a:t> </a:t>
            </a:r>
            <a:r>
              <a:rPr lang="de-AT" dirty="0" err="1" smtClean="0"/>
              <a:t>very</a:t>
            </a:r>
            <a:r>
              <a:rPr lang="de-AT" dirty="0" smtClean="0"/>
              <a:t> </a:t>
            </a:r>
            <a:r>
              <a:rPr lang="de-AT" dirty="0" err="1" smtClean="0"/>
              <a:t>difficult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me</a:t>
            </a:r>
            <a:r>
              <a:rPr lang="de-AT" dirty="0" smtClean="0"/>
              <a:t> to </a:t>
            </a:r>
            <a:r>
              <a:rPr lang="de-AT" dirty="0" err="1" smtClean="0"/>
              <a:t>create</a:t>
            </a:r>
            <a:r>
              <a:rPr lang="de-AT" dirty="0" smtClean="0"/>
              <a:t> </a:t>
            </a:r>
            <a:r>
              <a:rPr lang="de-AT" dirty="0" err="1" smtClean="0"/>
              <a:t>this</a:t>
            </a:r>
            <a:r>
              <a:rPr lang="de-AT" dirty="0" smtClean="0"/>
              <a:t> </a:t>
            </a:r>
            <a:r>
              <a:rPr lang="de-AT" dirty="0" err="1" smtClean="0"/>
              <a:t>pptx</a:t>
            </a:r>
            <a:r>
              <a:rPr lang="de-AT" dirty="0" smtClean="0"/>
              <a:t>.</a:t>
            </a:r>
          </a:p>
          <a:p>
            <a:r>
              <a:rPr lang="de-AT" dirty="0" smtClean="0"/>
              <a:t>I like to do </a:t>
            </a:r>
            <a:r>
              <a:rPr lang="de-AT" dirty="0" err="1" smtClean="0"/>
              <a:t>this</a:t>
            </a:r>
            <a:r>
              <a:rPr lang="de-AT" dirty="0" smtClean="0"/>
              <a:t> </a:t>
            </a:r>
            <a:r>
              <a:rPr lang="de-AT" dirty="0" err="1" smtClean="0"/>
              <a:t>job</a:t>
            </a:r>
            <a:r>
              <a:rPr lang="de-AT" dirty="0" smtClean="0"/>
              <a:t>. </a:t>
            </a:r>
          </a:p>
          <a:p>
            <a:r>
              <a:rPr lang="de-AT" dirty="0" smtClean="0"/>
              <a:t>I </a:t>
            </a:r>
            <a:r>
              <a:rPr lang="de-AT" dirty="0" err="1" smtClean="0"/>
              <a:t>have</a:t>
            </a:r>
            <a:r>
              <a:rPr lang="de-AT" dirty="0" smtClean="0"/>
              <a:t> </a:t>
            </a:r>
            <a:r>
              <a:rPr lang="de-AT" dirty="0" err="1" smtClean="0"/>
              <a:t>take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this</a:t>
            </a:r>
            <a:r>
              <a:rPr lang="de-AT" dirty="0" smtClean="0"/>
              <a:t> 2 </a:t>
            </a:r>
            <a:r>
              <a:rPr lang="de-AT" dirty="0" err="1" smtClean="0"/>
              <a:t>hours</a:t>
            </a:r>
            <a:r>
              <a:rPr lang="de-AT" dirty="0" smtClean="0"/>
              <a:t>.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01001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sign1">
  <a:themeElements>
    <a:clrScheme name="Telest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Telest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lest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Design1</Template>
  <TotalTime>0</TotalTime>
  <Words>133</Words>
  <Application>Microsoft Office PowerPoint</Application>
  <PresentationFormat>Bildschirmpräsentation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Design1</vt:lpstr>
      <vt:lpstr>Hard Core Man </vt:lpstr>
      <vt:lpstr>SUPER POWERS</vt:lpstr>
      <vt:lpstr>NORMAL INDETENTY</vt:lpstr>
      <vt:lpstr>Joker</vt:lpstr>
      <vt:lpstr>Feedback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Hard Core Man</dc:title>
  <dc:creator>pitzaich</dc:creator>
  <cp:lastModifiedBy>Manfred Pitzinger</cp:lastModifiedBy>
  <cp:revision>5</cp:revision>
  <dcterms:created xsi:type="dcterms:W3CDTF">2014-02-21T13:21:49Z</dcterms:created>
  <dcterms:modified xsi:type="dcterms:W3CDTF">2014-02-28T10:48:28Z</dcterms:modified>
</cp:coreProperties>
</file>